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67275" cy="42794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1922-ABDF-487F-BAB6-1AA12F01735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B293-38E7-4753-8271-DC61EB45B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1922-ABDF-487F-BAB6-1AA12F01735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B293-38E7-4753-8271-DC61EB45B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7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1922-ABDF-487F-BAB6-1AA12F01735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B293-38E7-4753-8271-DC61EB45B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56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1922-ABDF-487F-BAB6-1AA12F01735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B293-38E7-4753-8271-DC61EB45B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72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1922-ABDF-487F-BAB6-1AA12F01735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B293-38E7-4753-8271-DC61EB45B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11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1922-ABDF-487F-BAB6-1AA12F01735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B293-38E7-4753-8271-DC61EB45B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5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1922-ABDF-487F-BAB6-1AA12F01735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B293-38E7-4753-8271-DC61EB45B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94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1922-ABDF-487F-BAB6-1AA12F01735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B293-38E7-4753-8271-DC61EB45B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78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1922-ABDF-487F-BAB6-1AA12F01735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B293-38E7-4753-8271-DC61EB45B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42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1922-ABDF-487F-BAB6-1AA12F01735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B293-38E7-4753-8271-DC61EB45B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46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1922-ABDF-487F-BAB6-1AA12F01735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BB293-38E7-4753-8271-DC61EB45B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5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71922-ABDF-487F-BAB6-1AA12F017353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BB293-38E7-4753-8271-DC61EB45B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70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83689" y="-1"/>
            <a:ext cx="30031366" cy="26571389"/>
            <a:chOff x="83689" y="-1"/>
            <a:chExt cx="30031366" cy="26571389"/>
          </a:xfrm>
        </p:grpSpPr>
        <p:sp>
          <p:nvSpPr>
            <p:cNvPr id="4" name="Rectangle 3"/>
            <p:cNvSpPr/>
            <p:nvPr/>
          </p:nvSpPr>
          <p:spPr>
            <a:xfrm>
              <a:off x="107576" y="-1"/>
              <a:ext cx="29992320" cy="62179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83689" y="6368846"/>
              <a:ext cx="14996160" cy="82615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5201191" y="6368846"/>
              <a:ext cx="14913864" cy="2020254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62057" y="0"/>
            <a:ext cx="82534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Organised by</a:t>
            </a:r>
            <a:endParaRPr lang="en-US" sz="4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020010" y="2409838"/>
            <a:ext cx="3088171" cy="28458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Author’s Institute logo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6" y="3884794"/>
            <a:ext cx="3627623" cy="22526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l="22219" t="23315" r="24134" b="20920"/>
          <a:stretch/>
        </p:blipFill>
        <p:spPr>
          <a:xfrm>
            <a:off x="1304625" y="817719"/>
            <a:ext cx="2713299" cy="282040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270720" y="35023"/>
            <a:ext cx="12943973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BioEngineering</a:t>
            </a:r>
            <a:r>
              <a:rPr lang="en-IN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Conference - 2024</a:t>
            </a:r>
          </a:p>
          <a:p>
            <a:r>
              <a:rPr lang="en-IN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IN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November 6</a:t>
            </a:r>
            <a:r>
              <a:rPr lang="en-IN" sz="5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- 8</a:t>
            </a:r>
            <a:r>
              <a:rPr lang="en-IN" sz="5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IN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</a:p>
          <a:p>
            <a:r>
              <a:rPr lang="en-IN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    NIT Rourkela, Odisha, India</a:t>
            </a:r>
          </a:p>
          <a:p>
            <a:pPr algn="ctr"/>
            <a:r>
              <a:rPr lang="en-US" sz="5400" b="1" dirty="0"/>
              <a:t>Title</a:t>
            </a:r>
          </a:p>
          <a:p>
            <a:pPr algn="ctr"/>
            <a:r>
              <a:rPr lang="en-US" sz="5400" b="1" dirty="0"/>
              <a:t>Author’s Name</a:t>
            </a:r>
          </a:p>
          <a:p>
            <a:pPr algn="ctr"/>
            <a:r>
              <a:rPr lang="en-US" sz="5400" b="1" dirty="0"/>
              <a:t>Author’s Institute Name</a:t>
            </a:r>
          </a:p>
          <a:p>
            <a:pPr algn="ctr"/>
            <a:r>
              <a:rPr lang="en-US" sz="5400" b="1" dirty="0"/>
              <a:t>E-mail id</a:t>
            </a:r>
          </a:p>
          <a:p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3689" y="14781327"/>
            <a:ext cx="14996160" cy="142105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3689" y="29142786"/>
            <a:ext cx="14996160" cy="111556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883686" y="6464592"/>
            <a:ext cx="122637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 / Aim of the study</a:t>
            </a:r>
            <a:endParaRPr lang="en-US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80675" y="14877073"/>
            <a:ext cx="122637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  <a:endParaRPr lang="en-US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41287" y="29238532"/>
            <a:ext cx="122637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432238" y="6464592"/>
            <a:ext cx="122637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27215" y="26667134"/>
            <a:ext cx="14916348" cy="81876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1269137" y="26798450"/>
            <a:ext cx="122637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5227215" y="34986092"/>
            <a:ext cx="14887840" cy="5303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21432238" y="35100575"/>
            <a:ext cx="122637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  <a:endParaRPr lang="en-US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3689" y="40404295"/>
            <a:ext cx="30031366" cy="228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2867420" y="40362216"/>
            <a:ext cx="122637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000" dirty="0" smtClean="0">
                <a:latin typeface="Arial" panose="020B0604020202020204" pitchFamily="34" charset="0"/>
                <a:cs typeface="Arial" panose="020B0604020202020204" pitchFamily="34" charset="0"/>
              </a:rPr>
              <a:t>Acknowledgement</a:t>
            </a:r>
            <a:endParaRPr lang="en-US" sz="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67146" y="172263"/>
            <a:ext cx="4433707" cy="206531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282846" y="5429545"/>
            <a:ext cx="5002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Poster ID: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24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46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baishali dey</dc:creator>
  <cp:lastModifiedBy>baishali dey</cp:lastModifiedBy>
  <cp:revision>7</cp:revision>
  <dcterms:created xsi:type="dcterms:W3CDTF">2024-09-18T05:19:18Z</dcterms:created>
  <dcterms:modified xsi:type="dcterms:W3CDTF">2024-09-18T06:23:54Z</dcterms:modified>
</cp:coreProperties>
</file>